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A1B567C-778E-4CB6-AE1B-58507DCAF47F}" type="datetimeFigureOut">
              <a:rPr lang="pl-PL" smtClean="0"/>
              <a:pPr/>
              <a:t>2014-08-18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D65F547-D57D-4502-8A78-8AFB555ED18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B567C-778E-4CB6-AE1B-58507DCAF47F}" type="datetimeFigureOut">
              <a:rPr lang="pl-PL" smtClean="0"/>
              <a:pPr/>
              <a:t>2014-08-18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65F547-D57D-4502-8A78-8AFB555ED18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B567C-778E-4CB6-AE1B-58507DCAF47F}" type="datetimeFigureOut">
              <a:rPr lang="pl-PL" smtClean="0"/>
              <a:pPr/>
              <a:t>2014-08-18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65F547-D57D-4502-8A78-8AFB555ED18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B567C-778E-4CB6-AE1B-58507DCAF47F}" type="datetimeFigureOut">
              <a:rPr lang="pl-PL" smtClean="0"/>
              <a:pPr/>
              <a:t>2014-08-18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65F547-D57D-4502-8A78-8AFB555ED18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B567C-778E-4CB6-AE1B-58507DCAF47F}" type="datetimeFigureOut">
              <a:rPr lang="pl-PL" smtClean="0"/>
              <a:pPr/>
              <a:t>2014-08-18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65F547-D57D-4502-8A78-8AFB555ED18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B567C-778E-4CB6-AE1B-58507DCAF47F}" type="datetimeFigureOut">
              <a:rPr lang="pl-PL" smtClean="0"/>
              <a:pPr/>
              <a:t>2014-08-18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65F547-D57D-4502-8A78-8AFB555ED18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B567C-778E-4CB6-AE1B-58507DCAF47F}" type="datetimeFigureOut">
              <a:rPr lang="pl-PL" smtClean="0"/>
              <a:pPr/>
              <a:t>2014-08-18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65F547-D57D-4502-8A78-8AFB555ED18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B567C-778E-4CB6-AE1B-58507DCAF47F}" type="datetimeFigureOut">
              <a:rPr lang="pl-PL" smtClean="0"/>
              <a:pPr/>
              <a:t>2014-08-18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65F547-D57D-4502-8A78-8AFB555ED18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B567C-778E-4CB6-AE1B-58507DCAF47F}" type="datetimeFigureOut">
              <a:rPr lang="pl-PL" smtClean="0"/>
              <a:pPr/>
              <a:t>2014-08-18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65F547-D57D-4502-8A78-8AFB555ED18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A1B567C-778E-4CB6-AE1B-58507DCAF47F}" type="datetimeFigureOut">
              <a:rPr lang="pl-PL" smtClean="0"/>
              <a:pPr/>
              <a:t>2014-08-18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65F547-D57D-4502-8A78-8AFB555ED18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A1B567C-778E-4CB6-AE1B-58507DCAF47F}" type="datetimeFigureOut">
              <a:rPr lang="pl-PL" smtClean="0"/>
              <a:pPr/>
              <a:t>2014-08-18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D65F547-D57D-4502-8A78-8AFB555ED18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A1B567C-778E-4CB6-AE1B-58507DCAF47F}" type="datetimeFigureOut">
              <a:rPr lang="pl-PL" smtClean="0"/>
              <a:pPr/>
              <a:t>2014-08-18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D65F547-D57D-4502-8A78-8AFB555ED18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err="1" smtClean="0">
                <a:solidFill>
                  <a:schemeClr val="accent2"/>
                </a:solidFill>
              </a:rPr>
              <a:t>Stress</a:t>
            </a:r>
            <a:r>
              <a:rPr lang="pl-PL" dirty="0" smtClean="0">
                <a:solidFill>
                  <a:schemeClr val="accent2"/>
                </a:solidFill>
              </a:rPr>
              <a:t> </a:t>
            </a:r>
            <a:endParaRPr lang="pl-PL" dirty="0">
              <a:solidFill>
                <a:schemeClr val="accent2"/>
              </a:solidFill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err="1" smtClean="0"/>
              <a:t>How</a:t>
            </a:r>
            <a:r>
              <a:rPr lang="pl-PL" dirty="0" smtClean="0"/>
              <a:t> to </a:t>
            </a:r>
            <a:r>
              <a:rPr lang="pl-PL" dirty="0" err="1" smtClean="0"/>
              <a:t>deal</a:t>
            </a:r>
            <a:r>
              <a:rPr lang="pl-PL" dirty="0" smtClean="0"/>
              <a:t> </a:t>
            </a:r>
            <a:r>
              <a:rPr lang="pl-PL" dirty="0" err="1" smtClean="0"/>
              <a:t>with</a:t>
            </a:r>
            <a:r>
              <a:rPr lang="pl-PL" dirty="0" smtClean="0"/>
              <a:t> </a:t>
            </a:r>
            <a:r>
              <a:rPr lang="pl-PL" dirty="0" err="1" smtClean="0"/>
              <a:t>stress</a:t>
            </a: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2500298" y="307181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GB" sz="3200" b="1" dirty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Can you think of some common causes of stress?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ache.gettyimages.com/xc/sb10064372r-001.jpg?v=1&amp;c=CFW&amp;k=2&amp;d=AE7D8592515903D82EA61EAA40815C329D522D681C6A1BF6"/>
          <p:cNvPicPr>
            <a:picLocks noChangeAspect="1" noChangeArrowheads="1"/>
          </p:cNvPicPr>
          <p:nvPr/>
        </p:nvPicPr>
        <p:blipFill>
          <a:blip r:embed="rId2"/>
          <a:srcRect l="10876" r="10876"/>
          <a:stretch>
            <a:fillRect/>
          </a:stretch>
        </p:blipFill>
        <p:spPr>
          <a:xfrm rot="420000">
            <a:off x="3486150" y="1200150"/>
            <a:ext cx="4618038" cy="393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2"/>
          <p:cNvSpPr>
            <a:spLocks noChangeArrowheads="1"/>
          </p:cNvSpPr>
          <p:nvPr/>
        </p:nvSpPr>
        <p:spPr bwMode="auto">
          <a:xfrm>
            <a:off x="3000375" y="2143125"/>
            <a:ext cx="3214688" cy="2643188"/>
          </a:xfrm>
          <a:prstGeom prst="irregularSeal1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GB" sz="3200" dirty="0">
                <a:solidFill>
                  <a:schemeClr val="bg1"/>
                </a:solidFill>
              </a:rPr>
              <a:t>Stress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1042988" y="1052513"/>
            <a:ext cx="1366837" cy="1225550"/>
          </a:xfrm>
          <a:prstGeom prst="star8">
            <a:avLst>
              <a:gd name="adj" fmla="val 38250"/>
            </a:avLst>
          </a:prstGeom>
          <a:solidFill>
            <a:schemeClr val="bg1">
              <a:lumMod val="2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GB" sz="2400" dirty="0">
                <a:solidFill>
                  <a:schemeClr val="bg1"/>
                </a:solidFill>
              </a:rPr>
              <a:t>Work</a:t>
            </a:r>
          </a:p>
          <a:p>
            <a:pPr algn="ctr" eaLnBrk="0" hangingPunct="0">
              <a:defRPr/>
            </a:pPr>
            <a:r>
              <a:rPr lang="en-GB" sz="2400" dirty="0">
                <a:solidFill>
                  <a:schemeClr val="bg1"/>
                </a:solidFill>
              </a:rPr>
              <a:t>load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AutoShape 10"/>
          <p:cNvSpPr>
            <a:spLocks noChangeArrowheads="1"/>
          </p:cNvSpPr>
          <p:nvPr/>
        </p:nvSpPr>
        <p:spPr bwMode="auto">
          <a:xfrm>
            <a:off x="611188" y="3141663"/>
            <a:ext cx="1728787" cy="936625"/>
          </a:xfrm>
          <a:prstGeom prst="star16">
            <a:avLst>
              <a:gd name="adj" fmla="val 37500"/>
            </a:avLst>
          </a:prstGeom>
          <a:solidFill>
            <a:schemeClr val="bg1">
              <a:lumMod val="2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GB" sz="2400" dirty="0">
                <a:solidFill>
                  <a:schemeClr val="bg1"/>
                </a:solidFill>
              </a:rPr>
              <a:t>Finances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785813" y="4857750"/>
            <a:ext cx="2130425" cy="1379538"/>
          </a:xfrm>
          <a:prstGeom prst="star16">
            <a:avLst>
              <a:gd name="adj" fmla="val 37500"/>
            </a:avLst>
          </a:prstGeom>
          <a:solidFill>
            <a:schemeClr val="bg1">
              <a:lumMod val="2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GB" sz="2000" dirty="0">
                <a:solidFill>
                  <a:schemeClr val="bg1"/>
                </a:solidFill>
              </a:rPr>
              <a:t>Environmental </a:t>
            </a:r>
          </a:p>
          <a:p>
            <a:pPr algn="ctr" eaLnBrk="0" hangingPunct="0">
              <a:defRPr/>
            </a:pPr>
            <a:r>
              <a:rPr lang="en-GB" sz="2000" dirty="0">
                <a:solidFill>
                  <a:schemeClr val="bg1"/>
                </a:solidFill>
              </a:rPr>
              <a:t>factors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>
            <a:off x="3571875" y="5000625"/>
            <a:ext cx="1871663" cy="1511300"/>
          </a:xfrm>
          <a:prstGeom prst="star32">
            <a:avLst>
              <a:gd name="adj" fmla="val 37500"/>
            </a:avLst>
          </a:prstGeom>
          <a:solidFill>
            <a:schemeClr val="bg1">
              <a:lumMod val="2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GB" sz="2400" dirty="0">
                <a:solidFill>
                  <a:schemeClr val="bg1"/>
                </a:solidFill>
              </a:rPr>
              <a:t>Health</a:t>
            </a:r>
          </a:p>
          <a:p>
            <a:pPr eaLnBrk="0" hangingPunct="0">
              <a:defRPr/>
            </a:pPr>
            <a:r>
              <a:rPr lang="en-GB" sz="2400" dirty="0">
                <a:solidFill>
                  <a:schemeClr val="bg1"/>
                </a:solidFill>
              </a:rPr>
              <a:t>&amp; Diet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6143625" y="4797425"/>
            <a:ext cx="2000250" cy="1489075"/>
          </a:xfrm>
          <a:prstGeom prst="star8">
            <a:avLst>
              <a:gd name="adj" fmla="val 38250"/>
            </a:avLst>
          </a:prstGeom>
          <a:solidFill>
            <a:schemeClr val="bg1">
              <a:lumMod val="2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400" dirty="0">
                <a:solidFill>
                  <a:schemeClr val="bg1"/>
                </a:solidFill>
              </a:rPr>
              <a:t>Time </a:t>
            </a:r>
          </a:p>
          <a:p>
            <a:pPr algn="ctr" eaLnBrk="0" hangingPunct="0">
              <a:defRPr/>
            </a:pPr>
            <a:r>
              <a:rPr lang="en-US" sz="2400" dirty="0">
                <a:solidFill>
                  <a:schemeClr val="bg1"/>
                </a:solidFill>
              </a:rPr>
              <a:t>constraints</a:t>
            </a: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6929438" y="2928938"/>
            <a:ext cx="1892300" cy="1285875"/>
          </a:xfrm>
          <a:prstGeom prst="star16">
            <a:avLst>
              <a:gd name="adj" fmla="val 37500"/>
            </a:avLst>
          </a:prstGeom>
          <a:solidFill>
            <a:schemeClr val="bg1">
              <a:lumMod val="2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400" dirty="0">
                <a:solidFill>
                  <a:schemeClr val="bg1"/>
                </a:solidFill>
              </a:rPr>
              <a:t>Chemical </a:t>
            </a:r>
          </a:p>
          <a:p>
            <a:pPr algn="ctr" eaLnBrk="0" hangingPunct="0">
              <a:defRPr/>
            </a:pPr>
            <a:r>
              <a:rPr lang="en-US" sz="2400" dirty="0">
                <a:solidFill>
                  <a:schemeClr val="bg1"/>
                </a:solidFill>
              </a:rPr>
              <a:t>factors</a:t>
            </a: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6500813" y="908050"/>
            <a:ext cx="2143125" cy="1225550"/>
          </a:xfrm>
          <a:prstGeom prst="star8">
            <a:avLst>
              <a:gd name="adj" fmla="val 38250"/>
            </a:avLst>
          </a:prstGeom>
          <a:solidFill>
            <a:schemeClr val="bg1">
              <a:lumMod val="2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GB" sz="2400" dirty="0">
                <a:solidFill>
                  <a:schemeClr val="bg1"/>
                </a:solidFill>
              </a:rPr>
              <a:t>Relationships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3643306" y="571480"/>
            <a:ext cx="1720850" cy="1428750"/>
          </a:xfrm>
          <a:prstGeom prst="star16">
            <a:avLst>
              <a:gd name="adj" fmla="val 37500"/>
            </a:avLst>
          </a:prstGeom>
          <a:solidFill>
            <a:schemeClr val="bg1">
              <a:lumMod val="2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GB" sz="2400" dirty="0">
                <a:solidFill>
                  <a:schemeClr val="bg1"/>
                </a:solidFill>
              </a:rPr>
              <a:t>Personal </a:t>
            </a:r>
          </a:p>
          <a:p>
            <a:pPr algn="ctr" eaLnBrk="0" hangingPunct="0">
              <a:defRPr/>
            </a:pPr>
            <a:r>
              <a:rPr lang="en-GB" sz="2400" dirty="0">
                <a:solidFill>
                  <a:schemeClr val="bg1"/>
                </a:solidFill>
              </a:rPr>
              <a:t>image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3526E-6 L 0.31128 0.27792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46821E-7 L 0.33091 -0.00532 " pathEditMode="relative" rAng="0" ptsTypes="AA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7.51445E-7 L 0.28351 -0.29873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-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0 -0.33287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81481E-6 L -0.28906 -0.29769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" y="-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46821E-7 L -0.37014 -0.00532 " pathEditMode="relative" rAng="0" ptsTypes="AA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8.09249E-7 L -0.33872 0.28301 " pathEditMode="relative" rAng="0" ptsTypes="AA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36994E-6 L 0 0.38266 " pathEditMode="relative" rAng="0" ptsTypes="AA">
                                      <p:cBhvr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  <p:bldP spid="4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643042" y="3244334"/>
            <a:ext cx="71939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Arial" charset="0"/>
                <a:cs typeface="Arial" charset="0"/>
              </a:rPr>
              <a:t>Strategies for coping with stress</a:t>
            </a:r>
            <a:endParaRPr lang="pl-PL" sz="32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286000" y="1582341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Better control of college life: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dirty="0">
                <a:cs typeface="Arial" charset="0"/>
              </a:rPr>
              <a:t>Leaving earlier for school/work in the morning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dirty="0">
                <a:cs typeface="Arial" charset="0"/>
              </a:rPr>
              <a:t>Prioritising the days activities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dirty="0">
                <a:cs typeface="Arial" charset="0"/>
              </a:rPr>
              <a:t>Setting achievable targets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dirty="0">
                <a:cs typeface="Arial" charset="0"/>
              </a:rPr>
              <a:t>Completing one task before starting the next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dirty="0">
                <a:cs typeface="Arial" charset="0"/>
              </a:rPr>
              <a:t>Taking time out for breaks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dirty="0">
                <a:cs typeface="Arial" charset="0"/>
              </a:rPr>
              <a:t>Making </a:t>
            </a:r>
            <a:r>
              <a:rPr lang="en-GB" dirty="0" smtClean="0">
                <a:cs typeface="Arial" charset="0"/>
              </a:rPr>
              <a:t>lists</a:t>
            </a:r>
            <a:r>
              <a:rPr lang="pl-PL" dirty="0" smtClean="0">
                <a:cs typeface="Arial" charset="0"/>
              </a:rPr>
              <a:t> of </a:t>
            </a:r>
            <a:r>
              <a:rPr lang="pl-PL" dirty="0" err="1" smtClean="0">
                <a:cs typeface="Arial" charset="0"/>
              </a:rPr>
              <a:t>things</a:t>
            </a:r>
            <a:r>
              <a:rPr lang="pl-PL" dirty="0" smtClean="0">
                <a:cs typeface="Arial" charset="0"/>
              </a:rPr>
              <a:t> to do </a:t>
            </a:r>
            <a:endParaRPr lang="en-GB" dirty="0">
              <a:cs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GB" dirty="0">
                <a:cs typeface="Arial" charset="0"/>
              </a:rPr>
              <a:t>Using mobile phone to remind you of important things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dirty="0">
                <a:cs typeface="Arial" charset="0"/>
              </a:rPr>
              <a:t>Good organisation – computer and files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Effective use of leisure time and </a:t>
            </a:r>
          </a:p>
          <a:p>
            <a:pPr>
              <a:defRPr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home life: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dirty="0">
                <a:cs typeface="Arial" charset="0"/>
              </a:rPr>
              <a:t>Taking time out for leisure/social activities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dirty="0">
                <a:cs typeface="Arial" charset="0"/>
              </a:rPr>
              <a:t>Taking some form of exercise most days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dirty="0">
                <a:cs typeface="Arial" charset="0"/>
              </a:rPr>
              <a:t>Hobbies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dirty="0">
                <a:cs typeface="Arial" charset="0"/>
              </a:rPr>
              <a:t>De-clutter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dirty="0">
                <a:cs typeface="Arial" charset="0"/>
              </a:rPr>
              <a:t>Power naps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dirty="0">
                <a:cs typeface="Arial" charset="0"/>
              </a:rPr>
              <a:t>Talk to others – release emotions -  laughing and crying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dirty="0">
                <a:cs typeface="Arial" charset="0"/>
              </a:rPr>
              <a:t>Texting or social networking sites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</TotalTime>
  <Words>131</Words>
  <Application>Microsoft Office PowerPoint</Application>
  <PresentationFormat>Pokaz na ekranie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8" baseType="lpstr">
      <vt:lpstr>Hol</vt:lpstr>
      <vt:lpstr>Stress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Stress </dc:title>
  <dc:creator>Beata</dc:creator>
  <cp:lastModifiedBy>oskar jaskiewicz</cp:lastModifiedBy>
  <cp:revision>6</cp:revision>
  <dcterms:created xsi:type="dcterms:W3CDTF">2014-07-06T15:52:22Z</dcterms:created>
  <dcterms:modified xsi:type="dcterms:W3CDTF">2014-08-18T07:30:56Z</dcterms:modified>
</cp:coreProperties>
</file>